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82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718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601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930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077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805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913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004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84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46932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21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80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628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519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501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7360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09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84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48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1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2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275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3468A-EB8D-4585-9565-5BBCB4F77C27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A6D31-3D8C-440B-B855-7EDE4AC9BA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87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08.11.2015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8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70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Конечный итог деятельности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231" y="2755543"/>
            <a:ext cx="9753600" cy="312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420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виды деятельности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Игра</a:t>
            </a:r>
          </a:p>
          <a:p>
            <a:r>
              <a:rPr lang="ru-RU" dirty="0" smtClean="0"/>
              <a:t>Учение</a:t>
            </a:r>
          </a:p>
          <a:p>
            <a:r>
              <a:rPr lang="ru-RU" dirty="0" smtClean="0"/>
              <a:t>Труд</a:t>
            </a:r>
          </a:p>
        </p:txBody>
      </p:sp>
    </p:spTree>
    <p:extLst>
      <p:ext uri="{BB962C8B-B14F-4D97-AF65-F5344CB8AC3E}">
        <p14:creationId xmlns:p14="http://schemas.microsoft.com/office/powerpoint/2010/main" val="2339338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Преобразование общества, природы</a:t>
            </a:r>
          </a:p>
          <a:p>
            <a:r>
              <a:rPr lang="ru-RU" dirty="0" smtClean="0"/>
              <a:t>Нацелена на практический результат – создание какого то продукта, блага</a:t>
            </a:r>
          </a:p>
          <a:p>
            <a:r>
              <a:rPr lang="ru-RU" dirty="0" smtClean="0"/>
              <a:t>Удовлетворение личных и социальных потребностей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710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Воображаемая обстановка</a:t>
            </a:r>
          </a:p>
          <a:p>
            <a:r>
              <a:rPr lang="ru-RU" dirty="0" smtClean="0"/>
              <a:t>Роли, взятые на себя играющими</a:t>
            </a:r>
          </a:p>
          <a:p>
            <a:r>
              <a:rPr lang="ru-RU" dirty="0" smtClean="0"/>
              <a:t>Замещение реальных предметов игровыми</a:t>
            </a:r>
          </a:p>
          <a:p>
            <a:r>
              <a:rPr lang="ru-RU" dirty="0" smtClean="0"/>
              <a:t>Условные правила, создаваемые участниками игры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6734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Обучение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Изменение не окружающего мира, а самого субъекта деятельности</a:t>
            </a:r>
          </a:p>
          <a:p>
            <a:r>
              <a:rPr lang="ru-RU" dirty="0" smtClean="0"/>
              <a:t>Цель – формирование навыков, получение знаний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430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Процесс установления контактов</a:t>
            </a:r>
          </a:p>
          <a:p>
            <a:r>
              <a:rPr lang="ru-RU" dirty="0" smtClean="0"/>
              <a:t>Процесс обмена информацией</a:t>
            </a:r>
          </a:p>
          <a:p>
            <a:r>
              <a:rPr lang="ru-RU" dirty="0" smtClean="0"/>
              <a:t>Социальная потребность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876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Общение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Формальное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Процесс общения подчинен правилам</a:t>
            </a:r>
          </a:p>
          <a:p>
            <a:r>
              <a:rPr lang="ru-RU" dirty="0" smtClean="0"/>
              <a:t>Распределены роли общающихся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Не формальное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Строится на межличностных контактах</a:t>
            </a:r>
          </a:p>
          <a:p>
            <a:r>
              <a:rPr lang="ru-RU" dirty="0" smtClean="0"/>
              <a:t>Не устанавливаются кем либо, а сама форма общения протекает по совместной договоренности.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0686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Конфликт – ситуация, которая возникает при несовместимых взглядах людей и групп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Способы разрешения:</a:t>
            </a:r>
          </a:p>
          <a:p>
            <a:pPr marL="0" indent="0">
              <a:buNone/>
            </a:pPr>
            <a:r>
              <a:rPr lang="ru-RU" dirty="0" smtClean="0"/>
              <a:t>Компромисс</a:t>
            </a:r>
          </a:p>
          <a:p>
            <a:pPr marL="0" indent="0">
              <a:buNone/>
            </a:pPr>
            <a:r>
              <a:rPr lang="ru-RU" dirty="0" smtClean="0"/>
              <a:t>Уступка</a:t>
            </a:r>
          </a:p>
          <a:p>
            <a:pPr marL="0" indent="0">
              <a:buNone/>
            </a:pPr>
            <a:r>
              <a:rPr lang="ru-RU" dirty="0" smtClean="0"/>
              <a:t>Отстаивание интересов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Конфликт не всегда приводит к негативных последствиям</a:t>
            </a:r>
          </a:p>
          <a:p>
            <a:pPr marL="0" indent="0">
              <a:buNone/>
            </a:pPr>
            <a:r>
              <a:rPr lang="ru-RU" dirty="0" smtClean="0"/>
              <a:t>Лучшим разрешением конфликта является компромисс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033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Потребность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8075240" cy="4525963"/>
          </a:xfrm>
        </p:spPr>
        <p:txBody>
          <a:bodyPr/>
          <a:lstStyle/>
          <a:p>
            <a:r>
              <a:rPr lang="ru-RU" sz="3600" dirty="0"/>
              <a:t>состояние живого существа, выражающее его зависимость от того, что составляет условия его существования.</a:t>
            </a:r>
          </a:p>
          <a:p>
            <a:endParaRPr lang="ru-RU" sz="3600" dirty="0"/>
          </a:p>
          <a:p>
            <a:pPr marL="0" indent="0">
              <a:buNone/>
            </a:pP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019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440" y="332656"/>
            <a:ext cx="10355338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512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Пирамида потребностей </a:t>
            </a:r>
            <a:br>
              <a:rPr lang="ru-RU" dirty="0" smtClean="0"/>
            </a:br>
            <a:r>
              <a:rPr lang="ru-RU" dirty="0" smtClean="0"/>
              <a:t>по А. </a:t>
            </a:r>
            <a:r>
              <a:rPr lang="ru-RU" dirty="0" err="1" smtClean="0"/>
              <a:t>Маслоу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4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Деятельность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sz="4000" dirty="0" smtClean="0"/>
              <a:t>Форма активности человека, направленная на преобразование окружающего мира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308125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деятельности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14152" y="2047740"/>
            <a:ext cx="27389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Субъект</a:t>
            </a:r>
            <a:endParaRPr lang="ru-RU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6261278" y="2047740"/>
            <a:ext cx="27389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Объект</a:t>
            </a:r>
            <a:endParaRPr lang="ru-RU" sz="44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4353059" y="2240924"/>
            <a:ext cx="17429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4353059" y="2627290"/>
            <a:ext cx="19082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Стрелка вниз 10"/>
          <p:cNvSpPr/>
          <p:nvPr/>
        </p:nvSpPr>
        <p:spPr>
          <a:xfrm>
            <a:off x="2292439" y="2817181"/>
            <a:ext cx="811369" cy="11752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039155" y="4392560"/>
            <a:ext cx="2313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Цель</a:t>
            </a:r>
            <a:endParaRPr lang="ru-RU" sz="4800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4649273" y="4559121"/>
            <a:ext cx="1612005" cy="6181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7044744" y="3853868"/>
            <a:ext cx="42500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Средства достижения</a:t>
            </a:r>
            <a:endParaRPr lang="ru-RU" sz="40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8216721" y="5223557"/>
            <a:ext cx="669702" cy="7393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059768" y="5798495"/>
            <a:ext cx="35266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Результат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0439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Субъект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Тот, кто осуществляет деятельность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Может быть:</a:t>
            </a:r>
          </a:p>
          <a:p>
            <a:pPr marL="0" indent="0">
              <a:buNone/>
            </a:pPr>
            <a:r>
              <a:rPr lang="ru-RU" dirty="0" smtClean="0"/>
              <a:t>Человек, группа людей, организация, государственный орган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772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То, на что направлена деятельность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Объектом могут быть:</a:t>
            </a:r>
          </a:p>
          <a:p>
            <a:pPr marL="0" indent="0">
              <a:buNone/>
            </a:pPr>
            <a:r>
              <a:rPr lang="ru-RU" dirty="0" smtClean="0"/>
              <a:t>Природные материалы, различные предметы, сферы или области жизни людей. 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Так же объектом может быть другой человек.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401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Осознанный образ того результата, на который направлена деятельность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9077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Средства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Приемы и способы действий, деньги или приспособления для осуществления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77169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235</Words>
  <Application>Microsoft Office PowerPoint</Application>
  <PresentationFormat>Широкоэкранный</PresentationFormat>
  <Paragraphs>64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1_Тема Office</vt:lpstr>
      <vt:lpstr>Презентация PowerPoint</vt:lpstr>
      <vt:lpstr>Потребность</vt:lpstr>
      <vt:lpstr>Пирамида потребностей  по А. Маслоу</vt:lpstr>
      <vt:lpstr>Деятельность</vt:lpstr>
      <vt:lpstr>Структура деятельности</vt:lpstr>
      <vt:lpstr>Субъект</vt:lpstr>
      <vt:lpstr>Объект</vt:lpstr>
      <vt:lpstr>Цель</vt:lpstr>
      <vt:lpstr>Средства</vt:lpstr>
      <vt:lpstr>Результат</vt:lpstr>
      <vt:lpstr>Основные виды деятельности</vt:lpstr>
      <vt:lpstr>Труд</vt:lpstr>
      <vt:lpstr>Игра</vt:lpstr>
      <vt:lpstr>Обучение</vt:lpstr>
      <vt:lpstr>Общение</vt:lpstr>
      <vt:lpstr>Общение</vt:lpstr>
      <vt:lpstr>Конфликт – ситуация, которая возникает при несовместимых взглядах людей и групп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Дмитрий</cp:lastModifiedBy>
  <cp:revision>4</cp:revision>
  <dcterms:created xsi:type="dcterms:W3CDTF">2015-10-14T11:51:01Z</dcterms:created>
  <dcterms:modified xsi:type="dcterms:W3CDTF">2015-11-08T15:09:08Z</dcterms:modified>
</cp:coreProperties>
</file>